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80484-DB0E-4DEE-B226-BDED851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153ED-B5B4-475D-8082-D6C7D393B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896EF-5DE4-4834-AAFE-9024EBF8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73E86-3981-4484-94CF-B04274B8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15E85-4D5D-4437-8F79-CF4C9E27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D62E-3245-49AA-B220-DA635837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40EFA-A3BD-4825-B329-2FF1CD0CB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69EFF-1883-45E7-9F95-1FC37B20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F1BE2-A3D3-46A6-8DEA-5AFE2E92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3D615-0A2A-43C2-AD9C-D5F1A822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7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AD411-2E07-495A-A2B6-6617A1041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6A40C-A66F-4A17-A0B5-965E4127E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82423-3628-42ED-9FB4-74384D7A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C807B-BF68-4154-B504-6F4227B0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9AC51-BDB0-4882-A2CF-F1A4AFA6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6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DC318-51E2-4756-941D-ECB12D37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1A44-5FD3-4720-83FF-7D8F64F08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1D7B-5955-4CAA-ADE4-2CE0D856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3C33D-5869-413E-8405-7CEAC08A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53CED-214A-4DF1-A927-FCDC2C37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2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EDB45-1DC4-4512-9F68-A906FD648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2BF60-F87F-4488-BE63-A227AABF6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E1CFB-974A-4EDE-B6FE-9E3A4C7BF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2C1D0-67E8-4B8F-9DC5-FC1F1B2F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511A2-A20C-452A-B75F-48CA0856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0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CC13-99E3-4DBE-A58F-EAE6F1EE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BF2B3-1D7A-46AD-B26A-B4564F963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E9A5F-5B76-4306-B75D-238A71578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1FBE6-D11D-4C0B-A51E-53D17E13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5A75A-211B-4AD8-B6ED-A38472B3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15AAA-5EC7-4ECB-91E8-79C008A03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090C4-3980-4D87-8B77-7D34CC90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01531-440A-4BBD-9CA4-F06C87E9D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160F0-D37F-4D7E-951E-508AF4C1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88ECB9-1979-4B8D-9B06-579DFB087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2DEB0-0BFE-4AAB-944D-ACA1AFCDE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1EC4A-D779-4F18-A527-4539AECA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F00F60-E65F-4662-96B6-817124C9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FFC825-6341-403F-B9BA-B36112E47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B858B-72A9-405E-9108-CE7DF410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683C5-8444-4041-ADD1-9ABCC03C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7222D-2D15-470D-B29C-DB516536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643F4-F6C1-41FB-BC21-993BFEC9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4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B6F3D-27A9-4B79-BC62-8FCDE4847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52607-9B38-4C52-AA38-05EB1BBD1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DF617-920C-4640-9E02-E6E7A7BD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5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1D625-D55A-474E-BEC3-12458B1C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114D-5881-465D-9948-7FFF997F7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429CC0-E81B-421C-94D1-23DA7B4A5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E178A-319C-4FCB-BCA0-58C8A441B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5D745-90E9-44B9-8767-1927A09B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2CDAC-9B40-4299-B6E9-99B99040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3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9CD0A-F318-42B9-862E-55F78943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F2EB75-C2BE-48F5-8DEA-E1A637D1B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61B58-6EA2-4A4D-B45F-0972BEF0B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3F806-F258-413B-8611-06E6B3269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56091-1749-4169-92CB-B1DB094D6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15A14-57A9-4FA7-BC11-0D55CF20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6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B712D-B975-4CC8-BF56-5B8E01FCA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1681-2E4A-4FF0-B209-3ABC1C8C1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480BC-EC74-4D18-91F7-7190BE3AC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A0C4-E88D-46E0-94F5-CC6DF488BD1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077E8-B68F-43CD-B932-A478B0894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46D7D-A753-4C40-A406-91EFA67E6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C95AA-FD61-4BC5-9564-E7C4C140E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0F0B6C-5824-4201-8D08-C244474A9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2" y="219529"/>
            <a:ext cx="6178324" cy="146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Monthly Meetings Archives - Tredyffrin Township Democrats">
            <a:extLst>
              <a:ext uri="{FF2B5EF4-FFF2-40B4-BE49-F238E27FC236}">
                <a16:creationId xmlns:a16="http://schemas.microsoft.com/office/drawing/2014/main" id="{4E49FDAC-A1D5-4812-AAF9-BF30A7383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85" y="322908"/>
            <a:ext cx="2432666" cy="24326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A picture containing text, queen&#10;&#10;Description automatically generated">
            <a:extLst>
              <a:ext uri="{FF2B5EF4-FFF2-40B4-BE49-F238E27FC236}">
                <a16:creationId xmlns:a16="http://schemas.microsoft.com/office/drawing/2014/main" id="{FA67EC21-12F3-460B-B01B-DDF4AEB02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517" y="322907"/>
            <a:ext cx="1798475" cy="2185605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6B5A3F4-2CAE-4D35-8A25-32C936F6A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10068"/>
              </p:ext>
            </p:extLst>
          </p:nvPr>
        </p:nvGraphicFramePr>
        <p:xfrm>
          <a:off x="2843450" y="2286000"/>
          <a:ext cx="737164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799">
                  <a:extLst>
                    <a:ext uri="{9D8B030D-6E8A-4147-A177-3AD203B41FA5}">
                      <a16:colId xmlns:a16="http://schemas.microsoft.com/office/drawing/2014/main" val="2793806724"/>
                    </a:ext>
                  </a:extLst>
                </a:gridCol>
                <a:gridCol w="3749846">
                  <a:extLst>
                    <a:ext uri="{9D8B030D-6E8A-4147-A177-3AD203B41FA5}">
                      <a16:colId xmlns:a16="http://schemas.microsoft.com/office/drawing/2014/main" val="1432534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800" b="1" dirty="0"/>
                        <a:t>September 8, 2022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800" b="0" dirty="0"/>
                        <a:t>Public Comment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US" sz="24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800" b="0" dirty="0"/>
                        <a:t>January 26, 2023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8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800" dirty="0">
                          <a:latin typeface="Berlin Sans FB" panose="020E0602020502020306" pitchFamily="34" charset="0"/>
                          <a:ea typeface="Segoe UI Symbol" panose="020B0502040204020203" pitchFamily="34" charset="0"/>
                        </a:rPr>
                        <a:t>October 20, 2022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Berlin Sans FB" panose="020E0602020502020306" pitchFamily="34" charset="0"/>
                          <a:ea typeface="Segoe UI Symbol" panose="020B0502040204020203" pitchFamily="34" charset="0"/>
                        </a:rPr>
                        <a:t>Public Comment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28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800" dirty="0">
                          <a:latin typeface="Berlin Sans FB" panose="020E0602020502020306" pitchFamily="34" charset="0"/>
                          <a:ea typeface="Segoe UI Symbol" panose="020B0502040204020203" pitchFamily="34" charset="0"/>
                        </a:rPr>
                        <a:t>February 9, 2023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Berlin Sans FB" panose="020E0602020502020306" pitchFamily="34" charset="0"/>
                          <a:ea typeface="Segoe UI Symbol" panose="020B0502040204020203" pitchFamily="34" charset="0"/>
                        </a:rPr>
                        <a:t>     </a:t>
                      </a:r>
                      <a:r>
                        <a:rPr lang="en-US" sz="2800" dirty="0"/>
                        <a:t>Public 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42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2800" dirty="0"/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November 10, 2022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Public Comment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2800">
                          <a:solidFill>
                            <a:schemeClr val="bg1"/>
                          </a:solidFill>
                          <a:latin typeface="Berlin Sans FB" panose="020E0602020502020306" pitchFamily="34" charset="0"/>
                          <a:ea typeface="Segoe UI Symbol" panose="020B0502040204020203" pitchFamily="34" charset="0"/>
                        </a:rPr>
                        <a:t>March 9, 2023</a:t>
                      </a:r>
                      <a:endParaRPr lang="en-US" sz="2800" dirty="0">
                        <a:solidFill>
                          <a:schemeClr val="bg1"/>
                        </a:solidFill>
                        <a:latin typeface="Berlin Sans FB" panose="020E0602020502020306" pitchFamily="34" charset="0"/>
                        <a:ea typeface="Segoe UI Symbol" panose="020B0502040204020203" pitchFamily="34" charset="0"/>
                      </a:endParaRPr>
                    </a:p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endParaRPr lang="en-US" sz="2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7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38446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6F46F5B-4E99-4E38-95A2-EC4FCFF59A48}"/>
              </a:ext>
            </a:extLst>
          </p:cNvPr>
          <p:cNvSpPr txBox="1"/>
          <p:nvPr/>
        </p:nvSpPr>
        <p:spPr>
          <a:xfrm>
            <a:off x="1566517" y="6304259"/>
            <a:ext cx="9744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Meetings will be held the 2</a:t>
            </a:r>
            <a:r>
              <a:rPr lang="en-US" sz="2400" baseline="30000" dirty="0"/>
              <a:t>nd</a:t>
            </a:r>
            <a:r>
              <a:rPr lang="en-US" sz="2400" dirty="0"/>
              <a:t> Thursday of each month starting at 5:00pm.  </a:t>
            </a:r>
          </a:p>
        </p:txBody>
      </p:sp>
    </p:spTree>
    <p:extLst>
      <p:ext uri="{BB962C8B-B14F-4D97-AF65-F5344CB8AC3E}">
        <p14:creationId xmlns:p14="http://schemas.microsoft.com/office/powerpoint/2010/main" val="391334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49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9</cp:revision>
  <cp:lastPrinted>2022-08-19T13:10:14Z</cp:lastPrinted>
  <dcterms:created xsi:type="dcterms:W3CDTF">2021-10-14T18:51:45Z</dcterms:created>
  <dcterms:modified xsi:type="dcterms:W3CDTF">2022-10-17T01:21:22Z</dcterms:modified>
</cp:coreProperties>
</file>